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49612-5CBD-4583-B46F-7B94394097CA}">
  <a:tblStyle styleId="{16E49612-5CBD-4583-B46F-7B94394097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92" y="24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sz="2300" b="1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приведен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2389</Words>
  <Application>Microsoft Office PowerPoint</Application>
  <PresentationFormat>Экран (16:9)</PresentationFormat>
  <Paragraphs>340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Avenir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Maxim Sokolov</dc:creator>
  <cp:lastModifiedBy>Maxim Sokolov</cp:lastModifiedBy>
  <cp:revision>1</cp:revision>
  <dcterms:modified xsi:type="dcterms:W3CDTF">2025-05-26T10:14:53Z</dcterms:modified>
</cp:coreProperties>
</file>